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6DED7-8B26-46A8-B832-B2ED77D074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D9A93C-C0AC-4DE1-8DBC-5431EF0E4B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F19DFD-620C-411A-80C6-1E38E4B75E18}"/>
              </a:ext>
            </a:extLst>
          </p:cNvPr>
          <p:cNvSpPr>
            <a:spLocks noGrp="1"/>
          </p:cNvSpPr>
          <p:nvPr>
            <p:ph type="dt" sz="half" idx="10"/>
          </p:nvPr>
        </p:nvSpPr>
        <p:spPr/>
        <p:txBody>
          <a:bodyPr/>
          <a:lstStyle/>
          <a:p>
            <a:fld id="{E8E6B422-3C07-4869-95E7-4A16D049E37F}" type="datetimeFigureOut">
              <a:rPr lang="en-US" smtClean="0"/>
              <a:t>9/6/2020</a:t>
            </a:fld>
            <a:endParaRPr lang="en-US"/>
          </a:p>
        </p:txBody>
      </p:sp>
      <p:sp>
        <p:nvSpPr>
          <p:cNvPr id="5" name="Footer Placeholder 4">
            <a:extLst>
              <a:ext uri="{FF2B5EF4-FFF2-40B4-BE49-F238E27FC236}">
                <a16:creationId xmlns:a16="http://schemas.microsoft.com/office/drawing/2014/main" id="{41E86F29-84DE-4973-82D6-2A19AEBE87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C0ABC-99EE-4C8D-AD5F-C78AD97856BF}"/>
              </a:ext>
            </a:extLst>
          </p:cNvPr>
          <p:cNvSpPr>
            <a:spLocks noGrp="1"/>
          </p:cNvSpPr>
          <p:nvPr>
            <p:ph type="sldNum" sz="quarter" idx="12"/>
          </p:nvPr>
        </p:nvSpPr>
        <p:spPr/>
        <p:txBody>
          <a:bodyPr/>
          <a:lstStyle/>
          <a:p>
            <a:fld id="{A0A456B6-3E8C-4AD5-B7CA-98FD0C00843B}" type="slidenum">
              <a:rPr lang="en-US" smtClean="0"/>
              <a:t>‹#›</a:t>
            </a:fld>
            <a:endParaRPr lang="en-US"/>
          </a:p>
        </p:txBody>
      </p:sp>
    </p:spTree>
    <p:extLst>
      <p:ext uri="{BB962C8B-B14F-4D97-AF65-F5344CB8AC3E}">
        <p14:creationId xmlns:p14="http://schemas.microsoft.com/office/powerpoint/2010/main" val="239275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FA1A2-B92B-435D-929C-060C9FC747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5C509A-0009-4084-830F-392718FBEE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CCD047-E90A-4348-9166-8F59D190302F}"/>
              </a:ext>
            </a:extLst>
          </p:cNvPr>
          <p:cNvSpPr>
            <a:spLocks noGrp="1"/>
          </p:cNvSpPr>
          <p:nvPr>
            <p:ph type="dt" sz="half" idx="10"/>
          </p:nvPr>
        </p:nvSpPr>
        <p:spPr/>
        <p:txBody>
          <a:bodyPr/>
          <a:lstStyle/>
          <a:p>
            <a:fld id="{E8E6B422-3C07-4869-95E7-4A16D049E37F}" type="datetimeFigureOut">
              <a:rPr lang="en-US" smtClean="0"/>
              <a:t>9/6/2020</a:t>
            </a:fld>
            <a:endParaRPr lang="en-US"/>
          </a:p>
        </p:txBody>
      </p:sp>
      <p:sp>
        <p:nvSpPr>
          <p:cNvPr id="5" name="Footer Placeholder 4">
            <a:extLst>
              <a:ext uri="{FF2B5EF4-FFF2-40B4-BE49-F238E27FC236}">
                <a16:creationId xmlns:a16="http://schemas.microsoft.com/office/drawing/2014/main" id="{73241C5B-844E-4BD9-A753-6B982F049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DEC0A-EE98-44F4-859A-BDA136CCED73}"/>
              </a:ext>
            </a:extLst>
          </p:cNvPr>
          <p:cNvSpPr>
            <a:spLocks noGrp="1"/>
          </p:cNvSpPr>
          <p:nvPr>
            <p:ph type="sldNum" sz="quarter" idx="12"/>
          </p:nvPr>
        </p:nvSpPr>
        <p:spPr/>
        <p:txBody>
          <a:bodyPr/>
          <a:lstStyle/>
          <a:p>
            <a:fld id="{A0A456B6-3E8C-4AD5-B7CA-98FD0C00843B}" type="slidenum">
              <a:rPr lang="en-US" smtClean="0"/>
              <a:t>‹#›</a:t>
            </a:fld>
            <a:endParaRPr lang="en-US"/>
          </a:p>
        </p:txBody>
      </p:sp>
    </p:spTree>
    <p:extLst>
      <p:ext uri="{BB962C8B-B14F-4D97-AF65-F5344CB8AC3E}">
        <p14:creationId xmlns:p14="http://schemas.microsoft.com/office/powerpoint/2010/main" val="423986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E144A1-C0C9-4D0E-970F-FE4D211CB6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9C028C-5AB6-4955-8528-305766F9CA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23D987-D993-42E1-97CD-45AEC16D7F3B}"/>
              </a:ext>
            </a:extLst>
          </p:cNvPr>
          <p:cNvSpPr>
            <a:spLocks noGrp="1"/>
          </p:cNvSpPr>
          <p:nvPr>
            <p:ph type="dt" sz="half" idx="10"/>
          </p:nvPr>
        </p:nvSpPr>
        <p:spPr/>
        <p:txBody>
          <a:bodyPr/>
          <a:lstStyle/>
          <a:p>
            <a:fld id="{E8E6B422-3C07-4869-95E7-4A16D049E37F}" type="datetimeFigureOut">
              <a:rPr lang="en-US" smtClean="0"/>
              <a:t>9/6/2020</a:t>
            </a:fld>
            <a:endParaRPr lang="en-US"/>
          </a:p>
        </p:txBody>
      </p:sp>
      <p:sp>
        <p:nvSpPr>
          <p:cNvPr id="5" name="Footer Placeholder 4">
            <a:extLst>
              <a:ext uri="{FF2B5EF4-FFF2-40B4-BE49-F238E27FC236}">
                <a16:creationId xmlns:a16="http://schemas.microsoft.com/office/drawing/2014/main" id="{D83F14AC-F3A0-461D-BFFC-DA89473C5B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766545-B5A8-4B6F-B342-C9AE3A3917F4}"/>
              </a:ext>
            </a:extLst>
          </p:cNvPr>
          <p:cNvSpPr>
            <a:spLocks noGrp="1"/>
          </p:cNvSpPr>
          <p:nvPr>
            <p:ph type="sldNum" sz="quarter" idx="12"/>
          </p:nvPr>
        </p:nvSpPr>
        <p:spPr/>
        <p:txBody>
          <a:bodyPr/>
          <a:lstStyle/>
          <a:p>
            <a:fld id="{A0A456B6-3E8C-4AD5-B7CA-98FD0C00843B}" type="slidenum">
              <a:rPr lang="en-US" smtClean="0"/>
              <a:t>‹#›</a:t>
            </a:fld>
            <a:endParaRPr lang="en-US"/>
          </a:p>
        </p:txBody>
      </p:sp>
    </p:spTree>
    <p:extLst>
      <p:ext uri="{BB962C8B-B14F-4D97-AF65-F5344CB8AC3E}">
        <p14:creationId xmlns:p14="http://schemas.microsoft.com/office/powerpoint/2010/main" val="2619042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56A91-0674-4001-9980-DC1DD3D312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D1B38-FCA0-432D-935D-D5B2F79ED7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0F1827-327A-4B4A-AA6D-183F607EEC76}"/>
              </a:ext>
            </a:extLst>
          </p:cNvPr>
          <p:cNvSpPr>
            <a:spLocks noGrp="1"/>
          </p:cNvSpPr>
          <p:nvPr>
            <p:ph type="dt" sz="half" idx="10"/>
          </p:nvPr>
        </p:nvSpPr>
        <p:spPr/>
        <p:txBody>
          <a:bodyPr/>
          <a:lstStyle/>
          <a:p>
            <a:fld id="{E8E6B422-3C07-4869-95E7-4A16D049E37F}" type="datetimeFigureOut">
              <a:rPr lang="en-US" smtClean="0"/>
              <a:t>9/6/2020</a:t>
            </a:fld>
            <a:endParaRPr lang="en-US"/>
          </a:p>
        </p:txBody>
      </p:sp>
      <p:sp>
        <p:nvSpPr>
          <p:cNvPr id="5" name="Footer Placeholder 4">
            <a:extLst>
              <a:ext uri="{FF2B5EF4-FFF2-40B4-BE49-F238E27FC236}">
                <a16:creationId xmlns:a16="http://schemas.microsoft.com/office/drawing/2014/main" id="{5A3343DA-8B6B-4B79-A572-AAB4A2C77F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E3C007-94A5-4F69-B411-E41422A53E34}"/>
              </a:ext>
            </a:extLst>
          </p:cNvPr>
          <p:cNvSpPr>
            <a:spLocks noGrp="1"/>
          </p:cNvSpPr>
          <p:nvPr>
            <p:ph type="sldNum" sz="quarter" idx="12"/>
          </p:nvPr>
        </p:nvSpPr>
        <p:spPr/>
        <p:txBody>
          <a:bodyPr/>
          <a:lstStyle/>
          <a:p>
            <a:fld id="{A0A456B6-3E8C-4AD5-B7CA-98FD0C00843B}" type="slidenum">
              <a:rPr lang="en-US" smtClean="0"/>
              <a:t>‹#›</a:t>
            </a:fld>
            <a:endParaRPr lang="en-US"/>
          </a:p>
        </p:txBody>
      </p:sp>
    </p:spTree>
    <p:extLst>
      <p:ext uri="{BB962C8B-B14F-4D97-AF65-F5344CB8AC3E}">
        <p14:creationId xmlns:p14="http://schemas.microsoft.com/office/powerpoint/2010/main" val="2369607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80557-111A-4E7A-9725-F14FB63985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78FFFF-1FEA-4914-AA8D-99A12B4015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88FC3D-0CDC-4647-BE04-CA0672F763EE}"/>
              </a:ext>
            </a:extLst>
          </p:cNvPr>
          <p:cNvSpPr>
            <a:spLocks noGrp="1"/>
          </p:cNvSpPr>
          <p:nvPr>
            <p:ph type="dt" sz="half" idx="10"/>
          </p:nvPr>
        </p:nvSpPr>
        <p:spPr/>
        <p:txBody>
          <a:bodyPr/>
          <a:lstStyle/>
          <a:p>
            <a:fld id="{E8E6B422-3C07-4869-95E7-4A16D049E37F}" type="datetimeFigureOut">
              <a:rPr lang="en-US" smtClean="0"/>
              <a:t>9/6/2020</a:t>
            </a:fld>
            <a:endParaRPr lang="en-US"/>
          </a:p>
        </p:txBody>
      </p:sp>
      <p:sp>
        <p:nvSpPr>
          <p:cNvPr id="5" name="Footer Placeholder 4">
            <a:extLst>
              <a:ext uri="{FF2B5EF4-FFF2-40B4-BE49-F238E27FC236}">
                <a16:creationId xmlns:a16="http://schemas.microsoft.com/office/drawing/2014/main" id="{077917EC-FEFF-40BB-9E3D-14476B66BD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7098EC-2D7D-49E0-8362-A0DE27C19782}"/>
              </a:ext>
            </a:extLst>
          </p:cNvPr>
          <p:cNvSpPr>
            <a:spLocks noGrp="1"/>
          </p:cNvSpPr>
          <p:nvPr>
            <p:ph type="sldNum" sz="quarter" idx="12"/>
          </p:nvPr>
        </p:nvSpPr>
        <p:spPr/>
        <p:txBody>
          <a:bodyPr/>
          <a:lstStyle/>
          <a:p>
            <a:fld id="{A0A456B6-3E8C-4AD5-B7CA-98FD0C00843B}" type="slidenum">
              <a:rPr lang="en-US" smtClean="0"/>
              <a:t>‹#›</a:t>
            </a:fld>
            <a:endParaRPr lang="en-US"/>
          </a:p>
        </p:txBody>
      </p:sp>
    </p:spTree>
    <p:extLst>
      <p:ext uri="{BB962C8B-B14F-4D97-AF65-F5344CB8AC3E}">
        <p14:creationId xmlns:p14="http://schemas.microsoft.com/office/powerpoint/2010/main" val="1286302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3FDCE-D58F-483E-A507-AF206C4FA6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4DE843-477F-4E11-8214-9003F06F55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5D16C2-155A-421C-B9E2-7E78215E08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DE50C2-734C-495E-AFB2-98CB40B72C23}"/>
              </a:ext>
            </a:extLst>
          </p:cNvPr>
          <p:cNvSpPr>
            <a:spLocks noGrp="1"/>
          </p:cNvSpPr>
          <p:nvPr>
            <p:ph type="dt" sz="half" idx="10"/>
          </p:nvPr>
        </p:nvSpPr>
        <p:spPr/>
        <p:txBody>
          <a:bodyPr/>
          <a:lstStyle/>
          <a:p>
            <a:fld id="{E8E6B422-3C07-4869-95E7-4A16D049E37F}" type="datetimeFigureOut">
              <a:rPr lang="en-US" smtClean="0"/>
              <a:t>9/6/2020</a:t>
            </a:fld>
            <a:endParaRPr lang="en-US"/>
          </a:p>
        </p:txBody>
      </p:sp>
      <p:sp>
        <p:nvSpPr>
          <p:cNvPr id="6" name="Footer Placeholder 5">
            <a:extLst>
              <a:ext uri="{FF2B5EF4-FFF2-40B4-BE49-F238E27FC236}">
                <a16:creationId xmlns:a16="http://schemas.microsoft.com/office/drawing/2014/main" id="{573C4D7A-6532-4F67-969E-1154D8331F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5D8EBD-CA8E-438C-995E-223985E0CD8F}"/>
              </a:ext>
            </a:extLst>
          </p:cNvPr>
          <p:cNvSpPr>
            <a:spLocks noGrp="1"/>
          </p:cNvSpPr>
          <p:nvPr>
            <p:ph type="sldNum" sz="quarter" idx="12"/>
          </p:nvPr>
        </p:nvSpPr>
        <p:spPr/>
        <p:txBody>
          <a:bodyPr/>
          <a:lstStyle/>
          <a:p>
            <a:fld id="{A0A456B6-3E8C-4AD5-B7CA-98FD0C00843B}" type="slidenum">
              <a:rPr lang="en-US" smtClean="0"/>
              <a:t>‹#›</a:t>
            </a:fld>
            <a:endParaRPr lang="en-US"/>
          </a:p>
        </p:txBody>
      </p:sp>
    </p:spTree>
    <p:extLst>
      <p:ext uri="{BB962C8B-B14F-4D97-AF65-F5344CB8AC3E}">
        <p14:creationId xmlns:p14="http://schemas.microsoft.com/office/powerpoint/2010/main" val="2598503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D562B-6C96-486C-B931-63AB5C4EDB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926350-C8D4-4044-A07B-2B15AFEED7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CB3617-11FE-48CB-A12F-A894F12BD4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456C11-CBD3-4F16-BF97-01B0487190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273F13-0B6C-429F-852D-2DC4DD7BE8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73CC79-7F00-4DE3-8DFD-8FC2C9FAD244}"/>
              </a:ext>
            </a:extLst>
          </p:cNvPr>
          <p:cNvSpPr>
            <a:spLocks noGrp="1"/>
          </p:cNvSpPr>
          <p:nvPr>
            <p:ph type="dt" sz="half" idx="10"/>
          </p:nvPr>
        </p:nvSpPr>
        <p:spPr/>
        <p:txBody>
          <a:bodyPr/>
          <a:lstStyle/>
          <a:p>
            <a:fld id="{E8E6B422-3C07-4869-95E7-4A16D049E37F}" type="datetimeFigureOut">
              <a:rPr lang="en-US" smtClean="0"/>
              <a:t>9/6/2020</a:t>
            </a:fld>
            <a:endParaRPr lang="en-US"/>
          </a:p>
        </p:txBody>
      </p:sp>
      <p:sp>
        <p:nvSpPr>
          <p:cNvPr id="8" name="Footer Placeholder 7">
            <a:extLst>
              <a:ext uri="{FF2B5EF4-FFF2-40B4-BE49-F238E27FC236}">
                <a16:creationId xmlns:a16="http://schemas.microsoft.com/office/drawing/2014/main" id="{1D1406A9-5E45-40C6-83CC-4BDB02480F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1336FB-8EEF-49A0-B015-49F52F7FA637}"/>
              </a:ext>
            </a:extLst>
          </p:cNvPr>
          <p:cNvSpPr>
            <a:spLocks noGrp="1"/>
          </p:cNvSpPr>
          <p:nvPr>
            <p:ph type="sldNum" sz="quarter" idx="12"/>
          </p:nvPr>
        </p:nvSpPr>
        <p:spPr/>
        <p:txBody>
          <a:bodyPr/>
          <a:lstStyle/>
          <a:p>
            <a:fld id="{A0A456B6-3E8C-4AD5-B7CA-98FD0C00843B}" type="slidenum">
              <a:rPr lang="en-US" smtClean="0"/>
              <a:t>‹#›</a:t>
            </a:fld>
            <a:endParaRPr lang="en-US"/>
          </a:p>
        </p:txBody>
      </p:sp>
    </p:spTree>
    <p:extLst>
      <p:ext uri="{BB962C8B-B14F-4D97-AF65-F5344CB8AC3E}">
        <p14:creationId xmlns:p14="http://schemas.microsoft.com/office/powerpoint/2010/main" val="3391732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4819E-D584-4EE6-9099-50BF38F3DF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FDA763-BB7A-4D49-A4B5-22C4F7680B29}"/>
              </a:ext>
            </a:extLst>
          </p:cNvPr>
          <p:cNvSpPr>
            <a:spLocks noGrp="1"/>
          </p:cNvSpPr>
          <p:nvPr>
            <p:ph type="dt" sz="half" idx="10"/>
          </p:nvPr>
        </p:nvSpPr>
        <p:spPr/>
        <p:txBody>
          <a:bodyPr/>
          <a:lstStyle/>
          <a:p>
            <a:fld id="{E8E6B422-3C07-4869-95E7-4A16D049E37F}" type="datetimeFigureOut">
              <a:rPr lang="en-US" smtClean="0"/>
              <a:t>9/6/2020</a:t>
            </a:fld>
            <a:endParaRPr lang="en-US"/>
          </a:p>
        </p:txBody>
      </p:sp>
      <p:sp>
        <p:nvSpPr>
          <p:cNvPr id="4" name="Footer Placeholder 3">
            <a:extLst>
              <a:ext uri="{FF2B5EF4-FFF2-40B4-BE49-F238E27FC236}">
                <a16:creationId xmlns:a16="http://schemas.microsoft.com/office/drawing/2014/main" id="{1802BEFC-A783-48F5-A81E-8E5B88864F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79D81F-BB73-44B5-8F7B-73D677495852}"/>
              </a:ext>
            </a:extLst>
          </p:cNvPr>
          <p:cNvSpPr>
            <a:spLocks noGrp="1"/>
          </p:cNvSpPr>
          <p:nvPr>
            <p:ph type="sldNum" sz="quarter" idx="12"/>
          </p:nvPr>
        </p:nvSpPr>
        <p:spPr/>
        <p:txBody>
          <a:bodyPr/>
          <a:lstStyle/>
          <a:p>
            <a:fld id="{A0A456B6-3E8C-4AD5-B7CA-98FD0C00843B}" type="slidenum">
              <a:rPr lang="en-US" smtClean="0"/>
              <a:t>‹#›</a:t>
            </a:fld>
            <a:endParaRPr lang="en-US"/>
          </a:p>
        </p:txBody>
      </p:sp>
    </p:spTree>
    <p:extLst>
      <p:ext uri="{BB962C8B-B14F-4D97-AF65-F5344CB8AC3E}">
        <p14:creationId xmlns:p14="http://schemas.microsoft.com/office/powerpoint/2010/main" val="1066150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C5F2B9-87C4-40AA-B00A-F3C65C8B4825}"/>
              </a:ext>
            </a:extLst>
          </p:cNvPr>
          <p:cNvSpPr>
            <a:spLocks noGrp="1"/>
          </p:cNvSpPr>
          <p:nvPr>
            <p:ph type="dt" sz="half" idx="10"/>
          </p:nvPr>
        </p:nvSpPr>
        <p:spPr/>
        <p:txBody>
          <a:bodyPr/>
          <a:lstStyle/>
          <a:p>
            <a:fld id="{E8E6B422-3C07-4869-95E7-4A16D049E37F}" type="datetimeFigureOut">
              <a:rPr lang="en-US" smtClean="0"/>
              <a:t>9/6/2020</a:t>
            </a:fld>
            <a:endParaRPr lang="en-US"/>
          </a:p>
        </p:txBody>
      </p:sp>
      <p:sp>
        <p:nvSpPr>
          <p:cNvPr id="3" name="Footer Placeholder 2">
            <a:extLst>
              <a:ext uri="{FF2B5EF4-FFF2-40B4-BE49-F238E27FC236}">
                <a16:creationId xmlns:a16="http://schemas.microsoft.com/office/drawing/2014/main" id="{32572E61-3AF3-42D6-8D29-BBB6145A7F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39DEC3-67B5-4C18-A81B-A5DAB677BE3C}"/>
              </a:ext>
            </a:extLst>
          </p:cNvPr>
          <p:cNvSpPr>
            <a:spLocks noGrp="1"/>
          </p:cNvSpPr>
          <p:nvPr>
            <p:ph type="sldNum" sz="quarter" idx="12"/>
          </p:nvPr>
        </p:nvSpPr>
        <p:spPr/>
        <p:txBody>
          <a:bodyPr/>
          <a:lstStyle/>
          <a:p>
            <a:fld id="{A0A456B6-3E8C-4AD5-B7CA-98FD0C00843B}" type="slidenum">
              <a:rPr lang="en-US" smtClean="0"/>
              <a:t>‹#›</a:t>
            </a:fld>
            <a:endParaRPr lang="en-US"/>
          </a:p>
        </p:txBody>
      </p:sp>
    </p:spTree>
    <p:extLst>
      <p:ext uri="{BB962C8B-B14F-4D97-AF65-F5344CB8AC3E}">
        <p14:creationId xmlns:p14="http://schemas.microsoft.com/office/powerpoint/2010/main" val="538937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76556-00EB-4031-8FBB-90293B5BD1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76DB98-21A4-44D5-B840-17501CF62B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04EF44-D83F-47DC-96D5-DCA5392E1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292E61-59DE-4DA9-A2DC-227DA5AC78A9}"/>
              </a:ext>
            </a:extLst>
          </p:cNvPr>
          <p:cNvSpPr>
            <a:spLocks noGrp="1"/>
          </p:cNvSpPr>
          <p:nvPr>
            <p:ph type="dt" sz="half" idx="10"/>
          </p:nvPr>
        </p:nvSpPr>
        <p:spPr/>
        <p:txBody>
          <a:bodyPr/>
          <a:lstStyle/>
          <a:p>
            <a:fld id="{E8E6B422-3C07-4869-95E7-4A16D049E37F}" type="datetimeFigureOut">
              <a:rPr lang="en-US" smtClean="0"/>
              <a:t>9/6/2020</a:t>
            </a:fld>
            <a:endParaRPr lang="en-US"/>
          </a:p>
        </p:txBody>
      </p:sp>
      <p:sp>
        <p:nvSpPr>
          <p:cNvPr id="6" name="Footer Placeholder 5">
            <a:extLst>
              <a:ext uri="{FF2B5EF4-FFF2-40B4-BE49-F238E27FC236}">
                <a16:creationId xmlns:a16="http://schemas.microsoft.com/office/drawing/2014/main" id="{2C196D59-5A4B-4B40-94A8-345C2C2039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13209D-A82C-4E69-BAA3-791D62ECEEBB}"/>
              </a:ext>
            </a:extLst>
          </p:cNvPr>
          <p:cNvSpPr>
            <a:spLocks noGrp="1"/>
          </p:cNvSpPr>
          <p:nvPr>
            <p:ph type="sldNum" sz="quarter" idx="12"/>
          </p:nvPr>
        </p:nvSpPr>
        <p:spPr/>
        <p:txBody>
          <a:bodyPr/>
          <a:lstStyle/>
          <a:p>
            <a:fld id="{A0A456B6-3E8C-4AD5-B7CA-98FD0C00843B}" type="slidenum">
              <a:rPr lang="en-US" smtClean="0"/>
              <a:t>‹#›</a:t>
            </a:fld>
            <a:endParaRPr lang="en-US"/>
          </a:p>
        </p:txBody>
      </p:sp>
    </p:spTree>
    <p:extLst>
      <p:ext uri="{BB962C8B-B14F-4D97-AF65-F5344CB8AC3E}">
        <p14:creationId xmlns:p14="http://schemas.microsoft.com/office/powerpoint/2010/main" val="356403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ED2EA-769D-457F-91DC-566B04BBCA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B2D239-65D9-4581-90B4-50A291EDD5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415C3A-0646-4958-8C35-81EE9D1110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E05B04-A059-496F-8F82-023BADA0FE2E}"/>
              </a:ext>
            </a:extLst>
          </p:cNvPr>
          <p:cNvSpPr>
            <a:spLocks noGrp="1"/>
          </p:cNvSpPr>
          <p:nvPr>
            <p:ph type="dt" sz="half" idx="10"/>
          </p:nvPr>
        </p:nvSpPr>
        <p:spPr/>
        <p:txBody>
          <a:bodyPr/>
          <a:lstStyle/>
          <a:p>
            <a:fld id="{E8E6B422-3C07-4869-95E7-4A16D049E37F}" type="datetimeFigureOut">
              <a:rPr lang="en-US" smtClean="0"/>
              <a:t>9/6/2020</a:t>
            </a:fld>
            <a:endParaRPr lang="en-US"/>
          </a:p>
        </p:txBody>
      </p:sp>
      <p:sp>
        <p:nvSpPr>
          <p:cNvPr id="6" name="Footer Placeholder 5">
            <a:extLst>
              <a:ext uri="{FF2B5EF4-FFF2-40B4-BE49-F238E27FC236}">
                <a16:creationId xmlns:a16="http://schemas.microsoft.com/office/drawing/2014/main" id="{21D5D7FF-3540-4B9C-91A2-65EB452564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63C116-498A-41A6-8DC5-D1616F953644}"/>
              </a:ext>
            </a:extLst>
          </p:cNvPr>
          <p:cNvSpPr>
            <a:spLocks noGrp="1"/>
          </p:cNvSpPr>
          <p:nvPr>
            <p:ph type="sldNum" sz="quarter" idx="12"/>
          </p:nvPr>
        </p:nvSpPr>
        <p:spPr/>
        <p:txBody>
          <a:bodyPr/>
          <a:lstStyle/>
          <a:p>
            <a:fld id="{A0A456B6-3E8C-4AD5-B7CA-98FD0C00843B}" type="slidenum">
              <a:rPr lang="en-US" smtClean="0"/>
              <a:t>‹#›</a:t>
            </a:fld>
            <a:endParaRPr lang="en-US"/>
          </a:p>
        </p:txBody>
      </p:sp>
    </p:spTree>
    <p:extLst>
      <p:ext uri="{BB962C8B-B14F-4D97-AF65-F5344CB8AC3E}">
        <p14:creationId xmlns:p14="http://schemas.microsoft.com/office/powerpoint/2010/main" val="122802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93F6D7-EF47-4FC1-AEA8-C5BE5DB5DE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B0AE8A-6E91-4DDC-9871-CABE584516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7759AC-FBFE-470E-B2B1-F1C7FF627B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6B422-3C07-4869-95E7-4A16D049E37F}" type="datetimeFigureOut">
              <a:rPr lang="en-US" smtClean="0"/>
              <a:t>9/6/2020</a:t>
            </a:fld>
            <a:endParaRPr lang="en-US"/>
          </a:p>
        </p:txBody>
      </p:sp>
      <p:sp>
        <p:nvSpPr>
          <p:cNvPr id="5" name="Footer Placeholder 4">
            <a:extLst>
              <a:ext uri="{FF2B5EF4-FFF2-40B4-BE49-F238E27FC236}">
                <a16:creationId xmlns:a16="http://schemas.microsoft.com/office/drawing/2014/main" id="{8BAA7CBD-CF25-4461-93A4-48098EE592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97A2CB-88AB-4CB7-AB8D-7414753EA2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A456B6-3E8C-4AD5-B7CA-98FD0C00843B}" type="slidenum">
              <a:rPr lang="en-US" smtClean="0"/>
              <a:t>‹#›</a:t>
            </a:fld>
            <a:endParaRPr lang="en-US"/>
          </a:p>
        </p:txBody>
      </p:sp>
    </p:spTree>
    <p:extLst>
      <p:ext uri="{BB962C8B-B14F-4D97-AF65-F5344CB8AC3E}">
        <p14:creationId xmlns:p14="http://schemas.microsoft.com/office/powerpoint/2010/main" val="111828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8EA50-4971-4E71-A62C-F1F096403F42}"/>
              </a:ext>
            </a:extLst>
          </p:cNvPr>
          <p:cNvSpPr>
            <a:spLocks noGrp="1"/>
          </p:cNvSpPr>
          <p:nvPr>
            <p:ph type="ctrTitle"/>
          </p:nvPr>
        </p:nvSpPr>
        <p:spPr/>
        <p:txBody>
          <a:bodyPr/>
          <a:lstStyle/>
          <a:p>
            <a:r>
              <a:rPr lang="en-US" b="1" dirty="0"/>
              <a:t>Introduction to Public Policy</a:t>
            </a:r>
            <a:endParaRPr lang="en-US" dirty="0"/>
          </a:p>
        </p:txBody>
      </p:sp>
      <p:sp>
        <p:nvSpPr>
          <p:cNvPr id="3" name="Subtitle 2">
            <a:extLst>
              <a:ext uri="{FF2B5EF4-FFF2-40B4-BE49-F238E27FC236}">
                <a16:creationId xmlns:a16="http://schemas.microsoft.com/office/drawing/2014/main" id="{CBB1D30B-A81A-4ABE-A9D8-1F47CD829EBB}"/>
              </a:ext>
            </a:extLst>
          </p:cNvPr>
          <p:cNvSpPr>
            <a:spLocks noGrp="1"/>
          </p:cNvSpPr>
          <p:nvPr>
            <p:ph type="subTitle" idx="1"/>
          </p:nvPr>
        </p:nvSpPr>
        <p:spPr/>
        <p:txBody>
          <a:bodyPr/>
          <a:lstStyle/>
          <a:p>
            <a:r>
              <a:rPr lang="en-US" dirty="0"/>
              <a:t>Book:</a:t>
            </a:r>
          </a:p>
          <a:p>
            <a:r>
              <a:rPr lang="en-US" dirty="0"/>
              <a:t>An Introduction to the Policy Process: Theories, Concepts, and Models of Public Policy Making by Thomas. A. Birkland</a:t>
            </a:r>
          </a:p>
          <a:p>
            <a:endParaRPr lang="en-US" dirty="0"/>
          </a:p>
        </p:txBody>
      </p:sp>
    </p:spTree>
    <p:extLst>
      <p:ext uri="{BB962C8B-B14F-4D97-AF65-F5344CB8AC3E}">
        <p14:creationId xmlns:p14="http://schemas.microsoft.com/office/powerpoint/2010/main" val="701616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0B964-9990-452E-9ADC-0DEDB868BD19}"/>
              </a:ext>
            </a:extLst>
          </p:cNvPr>
          <p:cNvSpPr>
            <a:spLocks noGrp="1"/>
          </p:cNvSpPr>
          <p:nvPr>
            <p:ph type="title"/>
          </p:nvPr>
        </p:nvSpPr>
        <p:spPr/>
        <p:txBody>
          <a:bodyPr/>
          <a:lstStyle/>
          <a:p>
            <a:pPr algn="ctr"/>
            <a:r>
              <a:rPr lang="en-US" b="1" dirty="0"/>
              <a:t>Policy Implementation &amp; Failure</a:t>
            </a:r>
          </a:p>
        </p:txBody>
      </p:sp>
      <p:sp>
        <p:nvSpPr>
          <p:cNvPr id="3" name="Content Placeholder 2">
            <a:extLst>
              <a:ext uri="{FF2B5EF4-FFF2-40B4-BE49-F238E27FC236}">
                <a16:creationId xmlns:a16="http://schemas.microsoft.com/office/drawing/2014/main" id="{A7705290-7DDF-46D5-8331-8C4EE2662CA1}"/>
              </a:ext>
            </a:extLst>
          </p:cNvPr>
          <p:cNvSpPr>
            <a:spLocks noGrp="1"/>
          </p:cNvSpPr>
          <p:nvPr>
            <p:ph idx="1"/>
          </p:nvPr>
        </p:nvSpPr>
        <p:spPr/>
        <p:txBody>
          <a:bodyPr/>
          <a:lstStyle/>
          <a:p>
            <a:r>
              <a:rPr lang="en-US" dirty="0"/>
              <a:t>Implementation:</a:t>
            </a:r>
          </a:p>
          <a:p>
            <a:r>
              <a:rPr lang="en-US" dirty="0"/>
              <a:t>The process by which policies enacted by government are put into effect by the relevant agencies</a:t>
            </a:r>
          </a:p>
          <a:p>
            <a:endParaRPr lang="en-US" dirty="0"/>
          </a:p>
          <a:p>
            <a:r>
              <a:rPr lang="en-US" dirty="0"/>
              <a:t>Approaches to study of implementation:</a:t>
            </a:r>
          </a:p>
          <a:p>
            <a:pPr>
              <a:buFont typeface="Wingdings" panose="05000000000000000000" pitchFamily="2" charset="2"/>
              <a:buChar char="Ø"/>
            </a:pPr>
            <a:r>
              <a:rPr lang="en-US" dirty="0"/>
              <a:t>Top down Approach</a:t>
            </a:r>
          </a:p>
          <a:p>
            <a:pPr>
              <a:buFont typeface="Wingdings" panose="05000000000000000000" pitchFamily="2" charset="2"/>
              <a:buChar char="Ø"/>
            </a:pPr>
            <a:r>
              <a:rPr lang="en-US" dirty="0"/>
              <a:t>Bottom Up Approach</a:t>
            </a:r>
          </a:p>
        </p:txBody>
      </p:sp>
    </p:spTree>
    <p:extLst>
      <p:ext uri="{BB962C8B-B14F-4D97-AF65-F5344CB8AC3E}">
        <p14:creationId xmlns:p14="http://schemas.microsoft.com/office/powerpoint/2010/main" val="3694643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8CCB1-A358-4670-8F66-7F7553F31121}"/>
              </a:ext>
            </a:extLst>
          </p:cNvPr>
          <p:cNvSpPr>
            <a:spLocks noGrp="1"/>
          </p:cNvSpPr>
          <p:nvPr>
            <p:ph type="title"/>
          </p:nvPr>
        </p:nvSpPr>
        <p:spPr/>
        <p:txBody>
          <a:bodyPr/>
          <a:lstStyle/>
          <a:p>
            <a:pPr algn="ctr"/>
            <a:r>
              <a:rPr lang="en-US" b="1" dirty="0"/>
              <a:t>Policy Implementation &amp; Failure</a:t>
            </a:r>
            <a:endParaRPr lang="en-US" dirty="0"/>
          </a:p>
        </p:txBody>
      </p:sp>
      <p:sp>
        <p:nvSpPr>
          <p:cNvPr id="3" name="Content Placeholder 2">
            <a:extLst>
              <a:ext uri="{FF2B5EF4-FFF2-40B4-BE49-F238E27FC236}">
                <a16:creationId xmlns:a16="http://schemas.microsoft.com/office/drawing/2014/main" id="{5CCE20FA-49B4-4E14-8CE4-BD474C71DB33}"/>
              </a:ext>
            </a:extLst>
          </p:cNvPr>
          <p:cNvSpPr>
            <a:spLocks noGrp="1"/>
          </p:cNvSpPr>
          <p:nvPr>
            <p:ph idx="1"/>
          </p:nvPr>
        </p:nvSpPr>
        <p:spPr/>
        <p:txBody>
          <a:bodyPr>
            <a:normAutofit/>
          </a:bodyPr>
          <a:lstStyle/>
          <a:p>
            <a:r>
              <a:rPr lang="en-US" sz="3200" dirty="0"/>
              <a:t>Top Down Approach:</a:t>
            </a:r>
          </a:p>
          <a:p>
            <a:r>
              <a:rPr lang="en-US" sz="3200" dirty="0"/>
              <a:t>Approach to studying policy implementation in which one first understands the goals and motivations of the highest level initiators of policy and then tracks the policy through its implementation at the lowest level.</a:t>
            </a:r>
          </a:p>
          <a:p>
            <a:endParaRPr lang="en-US" sz="3200" dirty="0"/>
          </a:p>
        </p:txBody>
      </p:sp>
    </p:spTree>
    <p:extLst>
      <p:ext uri="{BB962C8B-B14F-4D97-AF65-F5344CB8AC3E}">
        <p14:creationId xmlns:p14="http://schemas.microsoft.com/office/powerpoint/2010/main" val="3689943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DB4CA-E4B1-4B43-9529-F7E0EA11BFAE}"/>
              </a:ext>
            </a:extLst>
          </p:cNvPr>
          <p:cNvSpPr>
            <a:spLocks noGrp="1"/>
          </p:cNvSpPr>
          <p:nvPr>
            <p:ph type="title"/>
          </p:nvPr>
        </p:nvSpPr>
        <p:spPr/>
        <p:txBody>
          <a:bodyPr/>
          <a:lstStyle/>
          <a:p>
            <a:pPr algn="ctr"/>
            <a:r>
              <a:rPr lang="en-US" b="1" dirty="0"/>
              <a:t>Policy Implementation &amp; Failure</a:t>
            </a:r>
            <a:endParaRPr lang="en-US" dirty="0"/>
          </a:p>
        </p:txBody>
      </p:sp>
      <p:sp>
        <p:nvSpPr>
          <p:cNvPr id="3" name="Content Placeholder 2">
            <a:extLst>
              <a:ext uri="{FF2B5EF4-FFF2-40B4-BE49-F238E27FC236}">
                <a16:creationId xmlns:a16="http://schemas.microsoft.com/office/drawing/2014/main" id="{CA755355-AA9F-4425-903D-392415CEA125}"/>
              </a:ext>
            </a:extLst>
          </p:cNvPr>
          <p:cNvSpPr>
            <a:spLocks noGrp="1"/>
          </p:cNvSpPr>
          <p:nvPr>
            <p:ph idx="1"/>
          </p:nvPr>
        </p:nvSpPr>
        <p:spPr/>
        <p:txBody>
          <a:bodyPr>
            <a:normAutofit/>
          </a:bodyPr>
          <a:lstStyle/>
          <a:p>
            <a:r>
              <a:rPr lang="en-US" sz="3200" dirty="0"/>
              <a:t>Bottom up Approach:</a:t>
            </a:r>
          </a:p>
          <a:p>
            <a:r>
              <a:rPr lang="en-US" sz="3200" dirty="0"/>
              <a:t>Approach to studying policy implementation in which one begins by understanding the goals, motivations, and capabilities of the lowest level implementers and then follows the policy design upward to the highest level initiators of policy</a:t>
            </a:r>
          </a:p>
        </p:txBody>
      </p:sp>
    </p:spTree>
    <p:extLst>
      <p:ext uri="{BB962C8B-B14F-4D97-AF65-F5344CB8AC3E}">
        <p14:creationId xmlns:p14="http://schemas.microsoft.com/office/powerpoint/2010/main" val="3346339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451E2-9AFC-4FA2-9A17-B45E2E259EB1}"/>
              </a:ext>
            </a:extLst>
          </p:cNvPr>
          <p:cNvSpPr>
            <a:spLocks noGrp="1"/>
          </p:cNvSpPr>
          <p:nvPr>
            <p:ph type="title"/>
          </p:nvPr>
        </p:nvSpPr>
        <p:spPr/>
        <p:txBody>
          <a:bodyPr/>
          <a:lstStyle/>
          <a:p>
            <a:pPr algn="ctr"/>
            <a:r>
              <a:rPr lang="en-US" b="1" dirty="0"/>
              <a:t>Policy Implementation &amp; Failure</a:t>
            </a:r>
            <a:endParaRPr lang="en-US" dirty="0"/>
          </a:p>
        </p:txBody>
      </p:sp>
      <p:sp>
        <p:nvSpPr>
          <p:cNvPr id="3" name="Content Placeholder 2">
            <a:extLst>
              <a:ext uri="{FF2B5EF4-FFF2-40B4-BE49-F238E27FC236}">
                <a16:creationId xmlns:a16="http://schemas.microsoft.com/office/drawing/2014/main" id="{6AAC4224-19BD-48C5-8025-5CD2CEF9E679}"/>
              </a:ext>
            </a:extLst>
          </p:cNvPr>
          <p:cNvSpPr>
            <a:spLocks noGrp="1"/>
          </p:cNvSpPr>
          <p:nvPr>
            <p:ph idx="1"/>
          </p:nvPr>
        </p:nvSpPr>
        <p:spPr/>
        <p:txBody>
          <a:bodyPr/>
          <a:lstStyle/>
          <a:p>
            <a:r>
              <a:rPr lang="en-US" dirty="0"/>
              <a:t>Explanation for Policy Failure:</a:t>
            </a:r>
          </a:p>
          <a:p>
            <a:pPr>
              <a:buFont typeface="Wingdings" panose="05000000000000000000" pitchFamily="2" charset="2"/>
              <a:buChar char="Ø"/>
            </a:pPr>
            <a:r>
              <a:rPr lang="en-US" dirty="0"/>
              <a:t>Alternatives to the policy tried</a:t>
            </a:r>
          </a:p>
          <a:p>
            <a:pPr>
              <a:buFont typeface="Wingdings" panose="05000000000000000000" pitchFamily="2" charset="2"/>
              <a:buChar char="Ø"/>
            </a:pPr>
            <a:r>
              <a:rPr lang="en-US" dirty="0"/>
              <a:t>The impact of changing circumstances</a:t>
            </a:r>
          </a:p>
          <a:p>
            <a:pPr>
              <a:buFont typeface="Wingdings" panose="05000000000000000000" pitchFamily="2" charset="2"/>
              <a:buChar char="Ø"/>
            </a:pPr>
            <a:r>
              <a:rPr lang="en-US" dirty="0"/>
              <a:t>Relationship of one policy to another</a:t>
            </a:r>
          </a:p>
          <a:p>
            <a:pPr>
              <a:buFont typeface="Wingdings" panose="05000000000000000000" pitchFamily="2" charset="2"/>
              <a:buChar char="Ø"/>
            </a:pPr>
            <a:r>
              <a:rPr lang="en-US" dirty="0"/>
              <a:t>Excessive policy demand</a:t>
            </a:r>
          </a:p>
          <a:p>
            <a:pPr>
              <a:buFont typeface="Wingdings" panose="05000000000000000000" pitchFamily="2" charset="2"/>
              <a:buChar char="Ø"/>
            </a:pPr>
            <a:r>
              <a:rPr lang="en-US" dirty="0"/>
              <a:t>Choice of effective policy tools</a:t>
            </a:r>
          </a:p>
          <a:p>
            <a:pPr>
              <a:buFont typeface="Wingdings" panose="05000000000000000000" pitchFamily="2" charset="2"/>
              <a:buChar char="Ø"/>
            </a:pPr>
            <a:r>
              <a:rPr lang="en-US" dirty="0"/>
              <a:t>Failure of political institutions</a:t>
            </a:r>
          </a:p>
        </p:txBody>
      </p:sp>
    </p:spTree>
    <p:extLst>
      <p:ext uri="{BB962C8B-B14F-4D97-AF65-F5344CB8AC3E}">
        <p14:creationId xmlns:p14="http://schemas.microsoft.com/office/powerpoint/2010/main" val="3120509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1B4B8-9CA7-4BD5-9DB3-1F33EBA06312}"/>
              </a:ext>
            </a:extLst>
          </p:cNvPr>
          <p:cNvSpPr>
            <a:spLocks noGrp="1"/>
          </p:cNvSpPr>
          <p:nvPr>
            <p:ph type="title"/>
          </p:nvPr>
        </p:nvSpPr>
        <p:spPr/>
        <p:txBody>
          <a:bodyPr/>
          <a:lstStyle/>
          <a:p>
            <a:pPr algn="ctr"/>
            <a:r>
              <a:rPr lang="en-US" b="1" dirty="0"/>
              <a:t>Policy Evaluation &amp; Learning</a:t>
            </a:r>
            <a:endParaRPr lang="en-US" dirty="0"/>
          </a:p>
        </p:txBody>
      </p:sp>
      <p:sp>
        <p:nvSpPr>
          <p:cNvPr id="3" name="Content Placeholder 2">
            <a:extLst>
              <a:ext uri="{FF2B5EF4-FFF2-40B4-BE49-F238E27FC236}">
                <a16:creationId xmlns:a16="http://schemas.microsoft.com/office/drawing/2014/main" id="{E0883FAD-4454-40CE-B4BE-1842EF824D89}"/>
              </a:ext>
            </a:extLst>
          </p:cNvPr>
          <p:cNvSpPr>
            <a:spLocks noGrp="1"/>
          </p:cNvSpPr>
          <p:nvPr>
            <p:ph idx="1"/>
          </p:nvPr>
        </p:nvSpPr>
        <p:spPr/>
        <p:txBody>
          <a:bodyPr>
            <a:normAutofit/>
          </a:bodyPr>
          <a:lstStyle/>
          <a:p>
            <a:r>
              <a:rPr lang="en-US" sz="3600" dirty="0"/>
              <a:t>Policy Evaluation &amp; Learning:</a:t>
            </a:r>
          </a:p>
          <a:p>
            <a:r>
              <a:rPr lang="en-US" sz="3600" dirty="0"/>
              <a:t>It is relatively enduring alterations of thought or behavioral intentions which result from experience and which are concerned with the attainment or revision of policy objectives</a:t>
            </a:r>
          </a:p>
        </p:txBody>
      </p:sp>
    </p:spTree>
    <p:extLst>
      <p:ext uri="{BB962C8B-B14F-4D97-AF65-F5344CB8AC3E}">
        <p14:creationId xmlns:p14="http://schemas.microsoft.com/office/powerpoint/2010/main" val="3794575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BAC09-0DE8-4ED9-8842-1A6F55461768}"/>
              </a:ext>
            </a:extLst>
          </p:cNvPr>
          <p:cNvSpPr>
            <a:spLocks noGrp="1"/>
          </p:cNvSpPr>
          <p:nvPr>
            <p:ph type="title"/>
          </p:nvPr>
        </p:nvSpPr>
        <p:spPr/>
        <p:txBody>
          <a:bodyPr/>
          <a:lstStyle/>
          <a:p>
            <a:pPr algn="ctr"/>
            <a:r>
              <a:rPr lang="en-US" b="1" dirty="0"/>
              <a:t>Policy Evaluation &amp; Learning</a:t>
            </a:r>
          </a:p>
        </p:txBody>
      </p:sp>
      <p:sp>
        <p:nvSpPr>
          <p:cNvPr id="3" name="Content Placeholder 2">
            <a:extLst>
              <a:ext uri="{FF2B5EF4-FFF2-40B4-BE49-F238E27FC236}">
                <a16:creationId xmlns:a16="http://schemas.microsoft.com/office/drawing/2014/main" id="{C665B6F7-C02F-4039-8D15-59204232D9CE}"/>
              </a:ext>
            </a:extLst>
          </p:cNvPr>
          <p:cNvSpPr>
            <a:spLocks noGrp="1"/>
          </p:cNvSpPr>
          <p:nvPr>
            <p:ph idx="1"/>
          </p:nvPr>
        </p:nvSpPr>
        <p:spPr/>
        <p:txBody>
          <a:bodyPr/>
          <a:lstStyle/>
          <a:p>
            <a:r>
              <a:rPr lang="en-US" dirty="0"/>
              <a:t>Types of learning from evaluation:</a:t>
            </a:r>
          </a:p>
          <a:p>
            <a:endParaRPr lang="en-US" dirty="0"/>
          </a:p>
          <a:p>
            <a:pPr>
              <a:buFont typeface="Wingdings" panose="05000000000000000000" pitchFamily="2" charset="2"/>
              <a:buChar char="Ø"/>
            </a:pPr>
            <a:r>
              <a:rPr lang="en-US" dirty="0"/>
              <a:t>Instrumental Policy Learning</a:t>
            </a:r>
          </a:p>
          <a:p>
            <a:pPr>
              <a:buFont typeface="Wingdings" panose="05000000000000000000" pitchFamily="2" charset="2"/>
              <a:buChar char="Ø"/>
            </a:pPr>
            <a:r>
              <a:rPr lang="en-US" dirty="0"/>
              <a:t>Social Policy Learning</a:t>
            </a:r>
          </a:p>
          <a:p>
            <a:pPr>
              <a:buFont typeface="Wingdings" panose="05000000000000000000" pitchFamily="2" charset="2"/>
              <a:buChar char="Ø"/>
            </a:pPr>
            <a:r>
              <a:rPr lang="en-US" dirty="0"/>
              <a:t>Political Learning</a:t>
            </a:r>
          </a:p>
        </p:txBody>
      </p:sp>
    </p:spTree>
    <p:extLst>
      <p:ext uri="{BB962C8B-B14F-4D97-AF65-F5344CB8AC3E}">
        <p14:creationId xmlns:p14="http://schemas.microsoft.com/office/powerpoint/2010/main" val="3903041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F615-5D20-47C7-88D1-87FC669ED1F5}"/>
              </a:ext>
            </a:extLst>
          </p:cNvPr>
          <p:cNvSpPr>
            <a:spLocks noGrp="1"/>
          </p:cNvSpPr>
          <p:nvPr>
            <p:ph type="title"/>
          </p:nvPr>
        </p:nvSpPr>
        <p:spPr/>
        <p:txBody>
          <a:bodyPr/>
          <a:lstStyle/>
          <a:p>
            <a:pPr algn="ctr"/>
            <a:r>
              <a:rPr lang="en-US" b="1" dirty="0"/>
              <a:t>Policy Evaluation &amp; Learning</a:t>
            </a:r>
            <a:endParaRPr lang="en-US" dirty="0"/>
          </a:p>
        </p:txBody>
      </p:sp>
      <p:sp>
        <p:nvSpPr>
          <p:cNvPr id="3" name="Content Placeholder 2">
            <a:extLst>
              <a:ext uri="{FF2B5EF4-FFF2-40B4-BE49-F238E27FC236}">
                <a16:creationId xmlns:a16="http://schemas.microsoft.com/office/drawing/2014/main" id="{D2961313-5AF6-44C0-8924-50673FD83F05}"/>
              </a:ext>
            </a:extLst>
          </p:cNvPr>
          <p:cNvSpPr>
            <a:spLocks noGrp="1"/>
          </p:cNvSpPr>
          <p:nvPr>
            <p:ph idx="1"/>
          </p:nvPr>
        </p:nvSpPr>
        <p:spPr/>
        <p:txBody>
          <a:bodyPr/>
          <a:lstStyle/>
          <a:p>
            <a:r>
              <a:rPr lang="en-US" dirty="0"/>
              <a:t>Instrumental Policy Learning:</a:t>
            </a:r>
          </a:p>
          <a:p>
            <a:pPr>
              <a:buFont typeface="Wingdings" panose="05000000000000000000" pitchFamily="2" charset="2"/>
              <a:buChar char="Ø"/>
            </a:pPr>
            <a:r>
              <a:rPr lang="en-US" dirty="0"/>
              <a:t>Learning about the effectiveness of policy tools and interventions</a:t>
            </a:r>
          </a:p>
          <a:p>
            <a:r>
              <a:rPr lang="en-US" dirty="0"/>
              <a:t>Social Policy Learning:</a:t>
            </a:r>
          </a:p>
          <a:p>
            <a:pPr>
              <a:buFont typeface="Wingdings" panose="05000000000000000000" pitchFamily="2" charset="2"/>
              <a:buChar char="Ø"/>
            </a:pPr>
            <a:r>
              <a:rPr lang="en-US" dirty="0"/>
              <a:t>Learning about the causes of problems</a:t>
            </a:r>
          </a:p>
          <a:p>
            <a:r>
              <a:rPr lang="en-US" dirty="0"/>
              <a:t>Political Learning:</a:t>
            </a:r>
          </a:p>
          <a:p>
            <a:pPr>
              <a:buFont typeface="Wingdings" panose="05000000000000000000" pitchFamily="2" charset="2"/>
              <a:buChar char="Ø"/>
            </a:pPr>
            <a:r>
              <a:rPr lang="en-US" dirty="0"/>
              <a:t>Learning about making more effective political arguments in policy debates</a:t>
            </a:r>
          </a:p>
        </p:txBody>
      </p:sp>
    </p:spTree>
    <p:extLst>
      <p:ext uri="{BB962C8B-B14F-4D97-AF65-F5344CB8AC3E}">
        <p14:creationId xmlns:p14="http://schemas.microsoft.com/office/powerpoint/2010/main" val="25914018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280</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Introduction to Public Policy</vt:lpstr>
      <vt:lpstr>Policy Implementation &amp; Failure</vt:lpstr>
      <vt:lpstr>Policy Implementation &amp; Failure</vt:lpstr>
      <vt:lpstr>Policy Implementation &amp; Failure</vt:lpstr>
      <vt:lpstr>Policy Implementation &amp; Failure</vt:lpstr>
      <vt:lpstr>Policy Evaluation &amp; Learning</vt:lpstr>
      <vt:lpstr>Policy Evaluation &amp; Learning</vt:lpstr>
      <vt:lpstr>Policy Evaluation &amp;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Public Policy</dc:title>
  <dc:creator>Ms. Mahnoor Farooq</dc:creator>
  <cp:lastModifiedBy>Ms. Mahnoor Farooq</cp:lastModifiedBy>
  <cp:revision>4</cp:revision>
  <dcterms:created xsi:type="dcterms:W3CDTF">2020-09-06T09:18:35Z</dcterms:created>
  <dcterms:modified xsi:type="dcterms:W3CDTF">2020-09-06T09:47:03Z</dcterms:modified>
</cp:coreProperties>
</file>